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59" r:id="rId5"/>
    <p:sldId id="261" r:id="rId6"/>
    <p:sldId id="262" r:id="rId7"/>
    <p:sldId id="267" r:id="rId8"/>
    <p:sldId id="265" r:id="rId9"/>
    <p:sldId id="264" r:id="rId10"/>
    <p:sldId id="263" r:id="rId11"/>
    <p:sldId id="266" r:id="rId12"/>
    <p:sldId id="268" r:id="rId13"/>
    <p:sldId id="269" r:id="rId14"/>
    <p:sldId id="270" r:id="rId15"/>
    <p:sldId id="271" r:id="rId16"/>
    <p:sldId id="272" r:id="rId17"/>
    <p:sldId id="273" r:id="rId18"/>
    <p:sldId id="275"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63F8A6-8B1B-4821-829C-B6AB2072D7DB}">
          <p14:sldIdLst>
            <p14:sldId id="256"/>
            <p14:sldId id="257"/>
            <p14:sldId id="260"/>
            <p14:sldId id="259"/>
            <p14:sldId id="261"/>
            <p14:sldId id="262"/>
            <p14:sldId id="267"/>
            <p14:sldId id="265"/>
            <p14:sldId id="264"/>
            <p14:sldId id="263"/>
            <p14:sldId id="266"/>
            <p14:sldId id="268"/>
            <p14:sldId id="269"/>
            <p14:sldId id="270"/>
            <p14:sldId id="271"/>
            <p14:sldId id="272"/>
            <p14:sldId id="273"/>
            <p14:sldId id="275"/>
            <p14:sldId id="274"/>
            <p14:sldId id="276"/>
          </p14:sldIdLst>
        </p14:section>
        <p14:section name="Untitled Section" id="{C3F503B1-CB68-4E89-9786-5C69A5BB83F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878BF-1252-4514-9618-653AD51D63EA}"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A660C-2CA4-42C5-8A77-D061174ACDC9}" type="slidenum">
              <a:rPr lang="en-US" smtClean="0"/>
              <a:t>‹#›</a:t>
            </a:fld>
            <a:endParaRPr lang="en-US"/>
          </a:p>
        </p:txBody>
      </p:sp>
    </p:spTree>
    <p:extLst>
      <p:ext uri="{BB962C8B-B14F-4D97-AF65-F5344CB8AC3E}">
        <p14:creationId xmlns:p14="http://schemas.microsoft.com/office/powerpoint/2010/main" val="20172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6600">
                <a:solidFill>
                  <a:schemeClr val="tx1"/>
                </a:solidFill>
                <a:latin typeface="VNI-Times" pitchFamily="2" charset="0"/>
              </a:defRPr>
            </a:lvl1pPr>
            <a:lvl2pPr marL="742950" indent="-285750" eaLnBrk="0" hangingPunct="0">
              <a:defRPr sz="6600">
                <a:solidFill>
                  <a:schemeClr val="tx1"/>
                </a:solidFill>
                <a:latin typeface="VNI-Times" pitchFamily="2" charset="0"/>
              </a:defRPr>
            </a:lvl2pPr>
            <a:lvl3pPr marL="1143000" indent="-228600" eaLnBrk="0" hangingPunct="0">
              <a:defRPr sz="6600">
                <a:solidFill>
                  <a:schemeClr val="tx1"/>
                </a:solidFill>
                <a:latin typeface="VNI-Times" pitchFamily="2" charset="0"/>
              </a:defRPr>
            </a:lvl3pPr>
            <a:lvl4pPr marL="1600200" indent="-228600" eaLnBrk="0" hangingPunct="0">
              <a:defRPr sz="6600">
                <a:solidFill>
                  <a:schemeClr val="tx1"/>
                </a:solidFill>
                <a:latin typeface="VNI-Times" pitchFamily="2" charset="0"/>
              </a:defRPr>
            </a:lvl4pPr>
            <a:lvl5pPr marL="2057400" indent="-228600" eaLnBrk="0" hangingPunct="0">
              <a:defRPr sz="6600">
                <a:solidFill>
                  <a:schemeClr val="tx1"/>
                </a:solidFill>
                <a:latin typeface="VNI-Times" pitchFamily="2" charset="0"/>
              </a:defRPr>
            </a:lvl5pPr>
            <a:lvl6pPr marL="2514600" indent="-228600" eaLnBrk="0" fontAlgn="base" hangingPunct="0">
              <a:spcBef>
                <a:spcPct val="0"/>
              </a:spcBef>
              <a:spcAft>
                <a:spcPct val="0"/>
              </a:spcAft>
              <a:defRPr sz="6600">
                <a:solidFill>
                  <a:schemeClr val="tx1"/>
                </a:solidFill>
                <a:latin typeface="VNI-Times" pitchFamily="2" charset="0"/>
              </a:defRPr>
            </a:lvl6pPr>
            <a:lvl7pPr marL="2971800" indent="-228600" eaLnBrk="0" fontAlgn="base" hangingPunct="0">
              <a:spcBef>
                <a:spcPct val="0"/>
              </a:spcBef>
              <a:spcAft>
                <a:spcPct val="0"/>
              </a:spcAft>
              <a:defRPr sz="6600">
                <a:solidFill>
                  <a:schemeClr val="tx1"/>
                </a:solidFill>
                <a:latin typeface="VNI-Times" pitchFamily="2" charset="0"/>
              </a:defRPr>
            </a:lvl7pPr>
            <a:lvl8pPr marL="3429000" indent="-228600" eaLnBrk="0" fontAlgn="base" hangingPunct="0">
              <a:spcBef>
                <a:spcPct val="0"/>
              </a:spcBef>
              <a:spcAft>
                <a:spcPct val="0"/>
              </a:spcAft>
              <a:defRPr sz="6600">
                <a:solidFill>
                  <a:schemeClr val="tx1"/>
                </a:solidFill>
                <a:latin typeface="VNI-Times" pitchFamily="2" charset="0"/>
              </a:defRPr>
            </a:lvl8pPr>
            <a:lvl9pPr marL="3886200" indent="-228600" eaLnBrk="0" fontAlgn="base" hangingPunct="0">
              <a:spcBef>
                <a:spcPct val="0"/>
              </a:spcBef>
              <a:spcAft>
                <a:spcPct val="0"/>
              </a:spcAft>
              <a:defRPr sz="6600">
                <a:solidFill>
                  <a:schemeClr val="tx1"/>
                </a:solidFill>
                <a:latin typeface="VNI-Times" pitchFamily="2" charset="0"/>
              </a:defRPr>
            </a:lvl9pPr>
          </a:lstStyle>
          <a:p>
            <a:pPr eaLnBrk="1" hangingPunct="1"/>
            <a:fld id="{C872E8F3-8938-439B-8970-8F7CD955E3CB}"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1693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6E2695-06B0-4604-95DD-8556C0B9CCD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12651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E2695-06B0-4604-95DD-8556C0B9CCD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76818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E2695-06B0-4604-95DD-8556C0B9CCD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282293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E2695-06B0-4604-95DD-8556C0B9CCD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42317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6E2695-06B0-4604-95DD-8556C0B9CCD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55086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6E2695-06B0-4604-95DD-8556C0B9CCD4}"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25807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6E2695-06B0-4604-95DD-8556C0B9CCD4}"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291167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6E2695-06B0-4604-95DD-8556C0B9CCD4}"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282320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E2695-06B0-4604-95DD-8556C0B9CCD4}"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331617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6E2695-06B0-4604-95DD-8556C0B9CCD4}"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339414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6E2695-06B0-4604-95DD-8556C0B9CCD4}"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C906F-22FC-45C8-B540-4E732591B5F6}" type="slidenum">
              <a:rPr lang="en-US" smtClean="0"/>
              <a:t>‹#›</a:t>
            </a:fld>
            <a:endParaRPr lang="en-US"/>
          </a:p>
        </p:txBody>
      </p:sp>
    </p:spTree>
    <p:extLst>
      <p:ext uri="{BB962C8B-B14F-4D97-AF65-F5344CB8AC3E}">
        <p14:creationId xmlns:p14="http://schemas.microsoft.com/office/powerpoint/2010/main" val="115330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E2695-06B0-4604-95DD-8556C0B9CCD4}" type="datetimeFigureOut">
              <a:rPr lang="en-US" smtClean="0"/>
              <a:t>2/19/2021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C906F-22FC-45C8-B540-4E732591B5F6}" type="slidenum">
              <a:rPr lang="en-US" smtClean="0"/>
              <a:t>‹#›</a:t>
            </a:fld>
            <a:endParaRPr lang="en-US"/>
          </a:p>
        </p:txBody>
      </p:sp>
    </p:spTree>
    <p:extLst>
      <p:ext uri="{BB962C8B-B14F-4D97-AF65-F5344CB8AC3E}">
        <p14:creationId xmlns:p14="http://schemas.microsoft.com/office/powerpoint/2010/main" val="343489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4" y="0"/>
            <a:ext cx="12192000" cy="6858000"/>
          </a:xfrm>
          <a:prstGeom prst="rect">
            <a:avLst/>
          </a:prstGeom>
        </p:spPr>
      </p:pic>
      <p:sp>
        <p:nvSpPr>
          <p:cNvPr id="6" name="Rectangle 5"/>
          <p:cNvSpPr/>
          <p:nvPr/>
        </p:nvSpPr>
        <p:spPr>
          <a:xfrm>
            <a:off x="3820824" y="2784455"/>
            <a:ext cx="4365619" cy="923330"/>
          </a:xfrm>
          <a:prstGeom prst="rect">
            <a:avLst/>
          </a:prstGeom>
          <a:noFill/>
        </p:spPr>
        <p:txBody>
          <a:bodyPr wrap="none" lIns="91440" tIns="45720" rIns="91440" bIns="45720">
            <a:prstTxWarp prst="textArchUp">
              <a:avLst/>
            </a:prstTxWarp>
            <a:spAutoFit/>
          </a:bodyPr>
          <a:lstStyle/>
          <a:p>
            <a:pPr algn="ctr"/>
            <a:r>
              <a:rPr lang="en-US" sz="6000" b="1" dirty="0" err="1" smtClean="0">
                <a:ln w="9525">
                  <a:solidFill>
                    <a:schemeClr val="bg1"/>
                  </a:solidFill>
                  <a:prstDash val="solid"/>
                </a:ln>
                <a:solidFill>
                  <a:schemeClr val="accent5"/>
                </a:solidFill>
                <a:effectLst>
                  <a:glow rad="1397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Môn</a:t>
            </a:r>
            <a:r>
              <a:rPr lang="en-US" sz="6000" b="1" dirty="0" smtClean="0">
                <a:ln w="9525">
                  <a:solidFill>
                    <a:schemeClr val="bg1"/>
                  </a:solidFill>
                  <a:prstDash val="solid"/>
                </a:ln>
                <a:solidFill>
                  <a:schemeClr val="accent5"/>
                </a:solidFill>
                <a:effectLst>
                  <a:glow rad="1397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dirty="0" err="1" smtClean="0">
                <a:ln w="9525">
                  <a:solidFill>
                    <a:schemeClr val="bg1"/>
                  </a:solidFill>
                  <a:prstDash val="solid"/>
                </a:ln>
                <a:solidFill>
                  <a:schemeClr val="accent5"/>
                </a:solidFill>
                <a:effectLst>
                  <a:glow rad="1397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Tập</a:t>
            </a:r>
            <a:r>
              <a:rPr lang="en-US" sz="6000" b="1" dirty="0" smtClean="0">
                <a:ln w="9525">
                  <a:solidFill>
                    <a:schemeClr val="bg1"/>
                  </a:solidFill>
                  <a:prstDash val="solid"/>
                </a:ln>
                <a:solidFill>
                  <a:schemeClr val="accent5"/>
                </a:solidFill>
                <a:effectLst>
                  <a:glow rad="1397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dirty="0" err="1" smtClean="0">
                <a:ln w="9525">
                  <a:solidFill>
                    <a:schemeClr val="bg1"/>
                  </a:solidFill>
                  <a:prstDash val="solid"/>
                </a:ln>
                <a:solidFill>
                  <a:schemeClr val="accent5"/>
                </a:solidFill>
                <a:effectLst>
                  <a:glow rad="1397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đọc</a:t>
            </a:r>
            <a:endParaRPr lang="en-US" sz="6000" b="1" cap="none" spc="0" dirty="0">
              <a:ln w="9525">
                <a:solidFill>
                  <a:schemeClr val="bg1"/>
                </a:solidFill>
                <a:prstDash val="solid"/>
              </a:ln>
              <a:solidFill>
                <a:schemeClr val="accent5"/>
              </a:solidFill>
              <a:effectLst>
                <a:glow rad="139700">
                  <a:schemeClr val="accent1">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6003634" y="2967335"/>
            <a:ext cx="184730" cy="923330"/>
          </a:xfrm>
          <a:prstGeom prst="rect">
            <a:avLst/>
          </a:prstGeom>
          <a:noFill/>
        </p:spPr>
        <p:txBody>
          <a:bodyPr wrap="non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3" name="Rectangle 2"/>
          <p:cNvSpPr/>
          <p:nvPr/>
        </p:nvSpPr>
        <p:spPr>
          <a:xfrm>
            <a:off x="7573170" y="3708094"/>
            <a:ext cx="1933543" cy="923330"/>
          </a:xfrm>
          <a:prstGeom prst="rect">
            <a:avLst/>
          </a:prstGeom>
          <a:noFill/>
        </p:spPr>
        <p:txBody>
          <a:bodyPr wrap="none" lIns="91440" tIns="45720" rIns="91440" bIns="45720">
            <a:spAutoFit/>
          </a:bodyPr>
          <a:lstStyle/>
          <a:p>
            <a:pPr algn="ctr"/>
            <a:r>
              <a:rPr lang="en-US" sz="5400" b="1" dirty="0" err="1" smtClean="0">
                <a:ln w="0"/>
                <a:solidFill>
                  <a:srgbClr val="7030A0"/>
                </a:solidFill>
                <a:latin typeface="Times New Roman" panose="02020603050405020304" pitchFamily="18" charset="0"/>
                <a:cs typeface="Times New Roman" panose="02020603050405020304" pitchFamily="18" charset="0"/>
              </a:rPr>
              <a:t>Lớp</a:t>
            </a:r>
            <a:r>
              <a:rPr lang="en-US" sz="5400" b="1" dirty="0" smtClean="0">
                <a:ln w="0"/>
                <a:solidFill>
                  <a:srgbClr val="7030A0"/>
                </a:solidFill>
                <a:latin typeface="Times New Roman" panose="02020603050405020304" pitchFamily="18" charset="0"/>
                <a:cs typeface="Times New Roman" panose="02020603050405020304" pitchFamily="18" charset="0"/>
              </a:rPr>
              <a:t> 2</a:t>
            </a:r>
            <a:endParaRPr lang="en-US" sz="5400" b="1" cap="none" spc="0" dirty="0">
              <a:ln w="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972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438996" y="5902036"/>
            <a:ext cx="3067397" cy="7232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anose="02020603050405020304" pitchFamily="18" charset="0"/>
                <a:cs typeface="Times New Roman" panose="02020603050405020304" pitchFamily="18" charset="0"/>
              </a:rPr>
              <a:t>Quản</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lí</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05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438996" y="5902036"/>
            <a:ext cx="3067397" cy="7232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anose="02020603050405020304" pitchFamily="18" charset="0"/>
                <a:cs typeface="Times New Roman" panose="02020603050405020304" pitchFamily="18" charset="0"/>
              </a:rPr>
              <a:t>Khoái</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chí</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1609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340822"/>
            <a:ext cx="4015047" cy="461665"/>
          </a:xfrm>
          <a:prstGeom prst="rect">
            <a:avLst/>
          </a:prstGeom>
          <a:noFill/>
        </p:spPr>
        <p:txBody>
          <a:bodyPr wrap="square" rtlCol="0">
            <a:spAutoFit/>
          </a:bodyPr>
          <a:lstStyle/>
          <a:p>
            <a:pPr marL="342900" indent="-342900">
              <a:buFont typeface="+mj-lt"/>
              <a:buAutoNum type="arabicPeriod"/>
            </a:pPr>
            <a:r>
              <a:rPr lang="en-US" sz="2400" b="1" u="sng" dirty="0" err="1" smtClean="0">
                <a:latin typeface="Times New Roman" panose="02020603050405020304" pitchFamily="18" charset="0"/>
                <a:cs typeface="Times New Roman" panose="02020603050405020304" pitchFamily="18" charset="0"/>
              </a:rPr>
              <a:t>Luyện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r>
              <a:rPr lang="en-US" sz="2400" b="1" u="sng" dirty="0" smtClean="0">
                <a:latin typeface="Times New Roman" panose="02020603050405020304" pitchFamily="18" charset="0"/>
                <a:cs typeface="Times New Roman" panose="02020603050405020304" pitchFamily="18" charset="0"/>
              </a:rPr>
              <a:t>: </a:t>
            </a:r>
            <a:endParaRPr lang="en-US" sz="2400"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20240" y="1030779"/>
            <a:ext cx="10271760" cy="461665"/>
          </a:xfrm>
          <a:prstGeom prst="rect">
            <a:avLst/>
          </a:prstGeom>
          <a:noFill/>
        </p:spPr>
        <p:txBody>
          <a:bodyPr wrap="square" rtlCol="0">
            <a:spAutoFit/>
          </a:bodyPr>
          <a:lstStyle/>
          <a:p>
            <a:r>
              <a:rPr lang="en-US" sz="2400" dirty="0" err="1" smtClean="0">
                <a:solidFill>
                  <a:schemeClr val="accent5">
                    <a:lumMod val="75000"/>
                  </a:schemeClr>
                </a:solidFill>
                <a:latin typeface="Times New Roman" panose="02020603050405020304" pitchFamily="18" charset="0"/>
                <a:cs typeface="Times New Roman" panose="02020603050405020304" pitchFamily="18" charset="0"/>
              </a:rPr>
              <a:t>Từ</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5">
                    <a:lumMod val="75000"/>
                  </a:schemeClr>
                </a:solidFill>
                <a:latin typeface="Times New Roman" panose="02020603050405020304" pitchFamily="18" charset="0"/>
                <a:cs typeface="Times New Roman" panose="02020603050405020304" pitchFamily="18" charset="0"/>
              </a:rPr>
              <a:t>khó</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a:t>
            </a: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73432" y="1492444"/>
            <a:ext cx="6096000" cy="750975"/>
          </a:xfrm>
          <a:prstGeom prst="rect">
            <a:avLst/>
          </a:prstGeom>
        </p:spPr>
        <p:txBody>
          <a:bodyPr>
            <a:spAutoFit/>
          </a:bodyPr>
          <a:lstStyle/>
          <a:p>
            <a:pPr algn="just">
              <a:lnSpc>
                <a:spcPct val="107000"/>
              </a:lnSpc>
              <a:spcAft>
                <a:spcPts val="0"/>
              </a:spcAft>
            </a:pP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khành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khạch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khoái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chí</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du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lịch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đảo</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trêu</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chọc</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1920240" y="2523223"/>
            <a:ext cx="10271760" cy="461665"/>
          </a:xfrm>
          <a:prstGeom prst="rect">
            <a:avLst/>
          </a:prstGeom>
          <a:noFill/>
        </p:spPr>
        <p:txBody>
          <a:bodyPr wrap="square" rtlCol="0">
            <a:spAutoFit/>
          </a:bodyPr>
          <a:lstStyle/>
          <a:p>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Chia </a:t>
            </a:r>
            <a:r>
              <a:rPr lang="en-US" sz="2400" dirty="0" err="1" smtClean="0">
                <a:solidFill>
                  <a:schemeClr val="accent5">
                    <a:lumMod val="75000"/>
                  </a:schemeClr>
                </a:solidFill>
                <a:latin typeface="Times New Roman" panose="02020603050405020304" pitchFamily="18" charset="0"/>
                <a:cs typeface="Times New Roman" panose="02020603050405020304" pitchFamily="18" charset="0"/>
              </a:rPr>
              <a:t>đoạn</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chia </a:t>
            </a:r>
            <a:r>
              <a:rPr lang="en-US" sz="2400" dirty="0" err="1" smtClean="0">
                <a:solidFill>
                  <a:schemeClr val="accent5">
                    <a:lumMod val="75000"/>
                  </a:schemeClr>
                </a:solidFill>
                <a:latin typeface="Times New Roman" panose="02020603050405020304" pitchFamily="18" charset="0"/>
                <a:cs typeface="Times New Roman" panose="02020603050405020304" pitchFamily="18" charset="0"/>
              </a:rPr>
              <a:t>thành</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2 </a:t>
            </a:r>
            <a:r>
              <a:rPr lang="en-US" sz="2400" dirty="0" err="1" smtClean="0">
                <a:solidFill>
                  <a:schemeClr val="accent5">
                    <a:lumMod val="75000"/>
                  </a:schemeClr>
                </a:solidFill>
                <a:latin typeface="Times New Roman" panose="02020603050405020304" pitchFamily="18" charset="0"/>
                <a:cs typeface="Times New Roman" panose="02020603050405020304" pitchFamily="18" charset="0"/>
              </a:rPr>
              <a:t>đoạn</a:t>
            </a: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873432" y="3029467"/>
            <a:ext cx="6096000" cy="421654"/>
          </a:xfrm>
          <a:prstGeom prst="rect">
            <a:avLst/>
          </a:prstGeom>
        </p:spPr>
        <p:txBody>
          <a:bodyPr>
            <a:spAutoFit/>
          </a:bodyPr>
          <a:lstStyle/>
          <a:p>
            <a:pPr marL="342900" indent="-342900" algn="just">
              <a:lnSpc>
                <a:spcPct val="107000"/>
              </a:lnSpc>
              <a:spcAft>
                <a:spcPts val="0"/>
              </a:spcAft>
              <a:buFont typeface="Wingdings" panose="05000000000000000000" pitchFamily="2" charset="2"/>
              <a:buChar char="ü"/>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khách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du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xem</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873432" y="3479413"/>
            <a:ext cx="6096000" cy="421654"/>
          </a:xfrm>
          <a:prstGeom prst="rect">
            <a:avLst/>
          </a:prstGeom>
        </p:spPr>
        <p:txBody>
          <a:bodyPr>
            <a:spAutoFit/>
          </a:bodyPr>
          <a:lstStyle/>
          <a:p>
            <a:pPr marL="342900" indent="-342900" algn="just">
              <a:lnSpc>
                <a:spcPct val="107000"/>
              </a:lnSpc>
              <a:spcAft>
                <a:spcPts val="0"/>
              </a:spcAft>
              <a:buFont typeface="Wingdings" panose="05000000000000000000" pitchFamily="2" charset="2"/>
              <a:buChar char="ü"/>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còn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lại</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9077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457326" y="1095375"/>
            <a:ext cx="8953500" cy="942975"/>
          </a:xfrm>
          <a:prstGeom prst="roundRect">
            <a:avLst/>
          </a:prstGeom>
          <a:solidFill>
            <a:schemeClr val="tx1"/>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1.  </a:t>
            </a:r>
            <a:r>
              <a:rPr lang="en-US" sz="4000" b="1" i="1" dirty="0" err="1" smtClean="0">
                <a:latin typeface="Times New Roman" panose="02020603050405020304" pitchFamily="18" charset="0"/>
                <a:cs typeface="Times New Roman" panose="02020603050405020304" pitchFamily="18" charset="0"/>
              </a:rPr>
              <a:t>Mua</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vé</a:t>
            </a:r>
            <a:r>
              <a:rPr lang="en-US" sz="4000" b="1" i="1"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tham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quan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trước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đảo</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62174" y="1212919"/>
            <a:ext cx="504825" cy="707886"/>
          </a:xfrm>
          <a:prstGeom prst="rect">
            <a:avLst/>
          </a:prstGeom>
          <a:noFill/>
        </p:spPr>
        <p:txBody>
          <a:bodyPr wrap="square" rtlCol="0">
            <a:spAutoFit/>
          </a:bodyPr>
          <a:lstStyle/>
          <a:p>
            <a:r>
              <a:rPr lang="en-US" sz="4000" b="1" dirty="0" smtClean="0">
                <a:solidFill>
                  <a:srgbClr val="FFFF00"/>
                </a:solidFill>
                <a:latin typeface="Times New Roman" panose="02020603050405020304" pitchFamily="18" charset="0"/>
                <a:cs typeface="Times New Roman" panose="02020603050405020304" pitchFamily="18" charset="0"/>
              </a:rPr>
              <a:t>//</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906001" y="1212919"/>
            <a:ext cx="504825" cy="707886"/>
          </a:xfrm>
          <a:prstGeom prst="rect">
            <a:avLst/>
          </a:prstGeom>
          <a:noFill/>
        </p:spPr>
        <p:txBody>
          <a:bodyPr wrap="square" rtlCol="0">
            <a:spAutoFit/>
          </a:bodyPr>
          <a:lstStyle/>
          <a:p>
            <a:r>
              <a:rPr lang="en-US" sz="4000" b="1" dirty="0" smtClean="0">
                <a:solidFill>
                  <a:srgbClr val="FFFF00"/>
                </a:solidFill>
                <a:latin typeface="Times New Roman" panose="02020603050405020304" pitchFamily="18" charset="0"/>
                <a:cs typeface="Times New Roman" panose="02020603050405020304" pitchFamily="18" charset="0"/>
              </a:rPr>
              <a:t>//</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457325" y="3228975"/>
            <a:ext cx="9458326" cy="942975"/>
          </a:xfrm>
          <a:prstGeom prst="roundRect">
            <a:avLst/>
          </a:prstGeom>
          <a:solidFill>
            <a:schemeClr val="tx1"/>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Không</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trêu</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chọc</a:t>
            </a:r>
            <a:r>
              <a:rPr lang="en-US" sz="4000" b="1" i="1"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thú</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nuôi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chuồng</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81210" y="3346519"/>
            <a:ext cx="504825" cy="707886"/>
          </a:xfrm>
          <a:prstGeom prst="rect">
            <a:avLst/>
          </a:prstGeom>
          <a:noFill/>
        </p:spPr>
        <p:txBody>
          <a:bodyPr wrap="square" rtlCol="0">
            <a:spAutoFit/>
          </a:bodyPr>
          <a:lstStyle/>
          <a:p>
            <a:r>
              <a:rPr lang="en-US" sz="4000" b="1" dirty="0" smtClean="0">
                <a:solidFill>
                  <a:srgbClr val="FFFF00"/>
                </a:solidFill>
                <a:latin typeface="Times New Roman" panose="02020603050405020304" pitchFamily="18" charset="0"/>
                <a:cs typeface="Times New Roman" panose="02020603050405020304" pitchFamily="18" charset="0"/>
              </a:rPr>
              <a:t>//</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487026" y="3346519"/>
            <a:ext cx="504825" cy="707886"/>
          </a:xfrm>
          <a:prstGeom prst="rect">
            <a:avLst/>
          </a:prstGeom>
          <a:noFill/>
        </p:spPr>
        <p:txBody>
          <a:bodyPr wrap="square" rtlCol="0">
            <a:spAutoFit/>
          </a:bodyPr>
          <a:lstStyle/>
          <a:p>
            <a:r>
              <a:rPr lang="en-US" sz="4000" b="1" dirty="0" smtClean="0">
                <a:solidFill>
                  <a:srgbClr val="FFFF00"/>
                </a:solidFill>
                <a:latin typeface="Times New Roman" panose="02020603050405020304" pitchFamily="18" charset="0"/>
                <a:cs typeface="Times New Roman" panose="02020603050405020304" pitchFamily="18" charset="0"/>
              </a:rPr>
              <a:t>//</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07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365761"/>
            <a:ext cx="401504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400" b="1" u="sng" dirty="0" err="1" smtClean="0">
                <a:latin typeface="Times New Roman" panose="02020603050405020304" pitchFamily="18" charset="0"/>
                <a:cs typeface="Times New Roman" panose="02020603050405020304" pitchFamily="18" charset="0"/>
              </a:rPr>
              <a:t>Tìm</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hiểu</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bài</a:t>
            </a:r>
            <a:r>
              <a:rPr lang="en-US" sz="2400" b="1" u="sng" dirty="0" smtClean="0">
                <a:latin typeface="Times New Roman" panose="02020603050405020304" pitchFamily="18" charset="0"/>
                <a:cs typeface="Times New Roman" panose="02020603050405020304" pitchFamily="18" charset="0"/>
              </a:rPr>
              <a:t>:</a:t>
            </a:r>
            <a:endParaRPr lang="en-US" sz="2400" b="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2642985" y="890241"/>
            <a:ext cx="6416347" cy="73983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N</a:t>
            </a:r>
            <a:r>
              <a:rPr lang="en-US" sz="2000" b="1" dirty="0" err="1" smtClean="0">
                <a:latin typeface="Times New Roman" panose="02020603050405020304" pitchFamily="18" charset="0"/>
                <a:cs typeface="Times New Roman" panose="02020603050405020304" pitchFamily="18" charset="0"/>
              </a:rPr>
              <a:t>ội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Đảo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Khỉ</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mấy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điều</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02416" y="1975203"/>
            <a:ext cx="3408218"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 2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02416" y="2616837"/>
            <a:ext cx="3408218"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 3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702416" y="3258470"/>
            <a:ext cx="6435744"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0" name="Oval 9"/>
          <p:cNvSpPr/>
          <p:nvPr/>
        </p:nvSpPr>
        <p:spPr>
          <a:xfrm>
            <a:off x="1617748" y="3258470"/>
            <a:ext cx="524934" cy="4995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38415336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3191934" y="412750"/>
            <a:ext cx="7171266" cy="6096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 </a:t>
            </a:r>
            <a:r>
              <a:rPr lang="en-US" sz="2000" b="1" dirty="0" err="1" smtClean="0">
                <a:latin typeface="Times New Roman" panose="02020603050405020304" pitchFamily="18" charset="0"/>
                <a:cs typeface="Times New Roman" panose="02020603050405020304" pitchFamily="18" charset="0"/>
              </a:rPr>
              <a:t>Điền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thích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hợp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vào</a:t>
            </a:r>
            <a:r>
              <a:rPr lang="en-US" sz="2000" b="1" dirty="0" smtClean="0">
                <a:latin typeface="Times New Roman" panose="02020603050405020304" pitchFamily="18" charset="0"/>
                <a:cs typeface="Times New Roman" panose="02020603050405020304" pitchFamily="18" charset="0"/>
              </a:rPr>
              <a:t> ô </a:t>
            </a:r>
            <a:r>
              <a:rPr lang="en-US" sz="2000" b="1" dirty="0" err="1" smtClean="0">
                <a:latin typeface="Times New Roman" panose="02020603050405020304" pitchFamily="18" charset="0"/>
                <a:cs typeface="Times New Roman" panose="02020603050405020304" pitchFamily="18" charset="0"/>
              </a:rPr>
              <a:t>trống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05000" y="1391987"/>
            <a:ext cx="1005839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Mua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cs typeface="Times New Roman" panose="02020603050405020304" pitchFamily="18" charset="0"/>
              </a:rPr>
              <a:t>: Ai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cs typeface="Times New Roman" panose="02020603050405020304" pitchFamily="18" charset="0"/>
              </a:rPr>
              <a:t>.</a:t>
            </a:r>
          </a:p>
        </p:txBody>
      </p:sp>
      <p:sp>
        <p:nvSpPr>
          <p:cNvPr id="9" name="TextBox 8"/>
          <p:cNvSpPr txBox="1"/>
          <p:nvPr/>
        </p:nvSpPr>
        <p:spPr>
          <a:xfrm>
            <a:off x="1905000" y="2592621"/>
            <a:ext cx="10058398"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que </a:t>
            </a:r>
            <a:r>
              <a:rPr lang="en-US" sz="2400" dirty="0" err="1" smtClean="0">
                <a:latin typeface="Times New Roman" panose="02020603050405020304" pitchFamily="18" charset="0"/>
                <a:cs typeface="Times New Roman" panose="02020603050405020304" pitchFamily="18" charset="0"/>
              </a:rPr>
              <a:t>chọc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chúng</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lồng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lộn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thậm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gặp</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114800" y="4819650"/>
            <a:ext cx="1800225" cy="369332"/>
          </a:xfrm>
          <a:prstGeom prst="rect">
            <a:avLst/>
          </a:prstGeom>
          <a:noFill/>
        </p:spPr>
        <p:txBody>
          <a:bodyPr wrap="square" rtlCol="0">
            <a:spAutoFit/>
          </a:bodyPr>
          <a:lstStyle/>
          <a:p>
            <a:endParaRPr lang="en-US" dirty="0"/>
          </a:p>
        </p:txBody>
      </p:sp>
      <p:sp>
        <p:nvSpPr>
          <p:cNvPr id="3" name="TextBox 2"/>
          <p:cNvSpPr txBox="1"/>
          <p:nvPr/>
        </p:nvSpPr>
        <p:spPr>
          <a:xfrm>
            <a:off x="4591050" y="1375732"/>
            <a:ext cx="1409700"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t</a:t>
            </a:r>
            <a:r>
              <a:rPr lang="en-US" sz="2400" b="1" i="1" dirty="0" err="1" smtClean="0">
                <a:solidFill>
                  <a:srgbClr val="FF0000"/>
                </a:solidFill>
                <a:latin typeface="Times New Roman" panose="02020603050405020304" pitchFamily="18" charset="0"/>
                <a:cs typeface="Times New Roman" panose="02020603050405020304" pitchFamily="18" charset="0"/>
              </a:rPr>
              <a:t>rước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khi</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772525" y="1391987"/>
            <a:ext cx="1409700"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m</a:t>
            </a:r>
            <a:r>
              <a:rPr lang="en-US" sz="2400" b="1" i="1" dirty="0" err="1" smtClean="0">
                <a:solidFill>
                  <a:srgbClr val="FF0000"/>
                </a:solidFill>
                <a:latin typeface="Times New Roman" panose="02020603050405020304" pitchFamily="18" charset="0"/>
                <a:cs typeface="Times New Roman" panose="02020603050405020304" pitchFamily="18" charset="0"/>
              </a:rPr>
              <a:t>ua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vé</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133725" y="2592621"/>
            <a:ext cx="1457325"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t</a:t>
            </a:r>
            <a:r>
              <a:rPr lang="en-US" sz="2400" b="1" i="1" dirty="0" err="1" smtClean="0">
                <a:solidFill>
                  <a:srgbClr val="FF0000"/>
                </a:solidFill>
                <a:latin typeface="Times New Roman" panose="02020603050405020304" pitchFamily="18" charset="0"/>
                <a:cs typeface="Times New Roman" panose="02020603050405020304" pitchFamily="18" charset="0"/>
              </a:rPr>
              <a:t>rêu</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chọc</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000250" y="2921305"/>
            <a:ext cx="1409700"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n</a:t>
            </a:r>
            <a:r>
              <a:rPr lang="en-US" sz="2400" b="1" i="1" dirty="0" err="1" smtClean="0">
                <a:solidFill>
                  <a:srgbClr val="FF0000"/>
                </a:solidFill>
                <a:latin typeface="Times New Roman" panose="02020603050405020304" pitchFamily="18" charset="0"/>
                <a:cs typeface="Times New Roman" panose="02020603050405020304" pitchFamily="18" charset="0"/>
              </a:rPr>
              <a:t>ém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thú</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315450" y="2945046"/>
            <a:ext cx="1409700"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t</a:t>
            </a:r>
            <a:r>
              <a:rPr lang="en-US" sz="2400" b="1" i="1" dirty="0" err="1" smtClean="0">
                <a:solidFill>
                  <a:srgbClr val="FF0000"/>
                </a:solidFill>
                <a:latin typeface="Times New Roman" panose="02020603050405020304" pitchFamily="18" charset="0"/>
                <a:cs typeface="Times New Roman" panose="02020603050405020304" pitchFamily="18" charset="0"/>
              </a:rPr>
              <a:t>ức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giận</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558337" y="3297471"/>
            <a:ext cx="1609725"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n</a:t>
            </a:r>
            <a:r>
              <a:rPr lang="en-US" sz="2400" b="1" i="1" dirty="0" err="1" smtClean="0">
                <a:solidFill>
                  <a:srgbClr val="FF0000"/>
                </a:solidFill>
                <a:latin typeface="Times New Roman" panose="02020603050405020304" pitchFamily="18" charset="0"/>
                <a:cs typeface="Times New Roman" panose="02020603050405020304" pitchFamily="18" charset="0"/>
              </a:rPr>
              <a:t>guy</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hiểm</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8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0-#ppt_w/2"/>
                                          </p:val>
                                        </p:tav>
                                        <p:tav tm="100000">
                                          <p:val>
                                            <p:strVal val="#ppt_x"/>
                                          </p:val>
                                        </p:tav>
                                      </p:tavLst>
                                    </p:anim>
                                    <p:anim calcmode="lin" valueType="num">
                                      <p:cBhvr additive="base">
                                        <p:cTn id="7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P spid="10"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2294467" y="1346200"/>
            <a:ext cx="7171266" cy="6096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 </a:t>
            </a:r>
            <a:r>
              <a:rPr lang="en-US" sz="2000" b="1" dirty="0" err="1" smtClean="0">
                <a:latin typeface="Times New Roman" panose="02020603050405020304" pitchFamily="18" charset="0"/>
                <a:cs typeface="Times New Roman" panose="02020603050405020304" pitchFamily="18" charset="0"/>
              </a:rPr>
              <a:t>Vì</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sao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thú</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ăn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loại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thức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ăn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lạ</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5450" y="2396067"/>
            <a:ext cx="8724900" cy="1200329"/>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ốm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chết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67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5" y="1385"/>
            <a:ext cx="12266815" cy="6856615"/>
          </a:xfrm>
          <a:prstGeom prst="rect">
            <a:avLst/>
          </a:prstGeom>
        </p:spPr>
      </p:pic>
      <p:sp>
        <p:nvSpPr>
          <p:cNvPr id="3" name="Round Diagonal Corner Rectangle 2"/>
          <p:cNvSpPr/>
          <p:nvPr/>
        </p:nvSpPr>
        <p:spPr>
          <a:xfrm>
            <a:off x="5314950" y="824605"/>
            <a:ext cx="1066800" cy="4356996"/>
          </a:xfrm>
          <a:prstGeom prst="round2DiagRect">
            <a:avLst/>
          </a:prstGeom>
          <a:solidFill>
            <a:schemeClr val="accent3">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 </a:t>
            </a:r>
            <a:r>
              <a:rPr lang="en-US" sz="2000" b="1" dirty="0" err="1" smtClean="0">
                <a:latin typeface="Times New Roman" panose="02020603050405020304" pitchFamily="18" charset="0"/>
                <a:cs typeface="Times New Roman" panose="02020603050405020304" pitchFamily="18" charset="0"/>
              </a:rPr>
              <a:t>Em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hãy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những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việc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làm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giữ</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sinh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chung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trên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đảo</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9" name="Cloud Callout 8"/>
          <p:cNvSpPr/>
          <p:nvPr/>
        </p:nvSpPr>
        <p:spPr>
          <a:xfrm>
            <a:off x="1381125" y="1215129"/>
            <a:ext cx="2305050" cy="918472"/>
          </a:xfrm>
          <a:prstGeom prst="cloudCallout">
            <a:avLst>
              <a:gd name="adj1" fmla="val 118990"/>
              <a:gd name="adj2" fmla="val 193066"/>
            </a:avLst>
          </a:prstGeom>
          <a:solidFill>
            <a:schemeClr val="accent4">
              <a:lumMod val="60000"/>
              <a:lumOff val="40000"/>
            </a:schemeClr>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panose="02020603050405020304" pitchFamily="18" charset="0"/>
                <a:cs typeface="Times New Roman" panose="02020603050405020304" pitchFamily="18" charset="0"/>
              </a:rPr>
              <a:t>Không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vứt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rác</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0" name="Cloud Callout 9"/>
          <p:cNvSpPr/>
          <p:nvPr/>
        </p:nvSpPr>
        <p:spPr>
          <a:xfrm>
            <a:off x="1343025" y="4092370"/>
            <a:ext cx="2305050" cy="918472"/>
          </a:xfrm>
          <a:prstGeom prst="cloudCallout">
            <a:avLst>
              <a:gd name="adj1" fmla="val 121468"/>
              <a:gd name="adj2" fmla="val -122196"/>
            </a:avLst>
          </a:prstGeom>
          <a:solidFill>
            <a:schemeClr val="accent4">
              <a:lumMod val="60000"/>
              <a:lumOff val="40000"/>
            </a:schemeClr>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panose="02020603050405020304" pitchFamily="18" charset="0"/>
                <a:cs typeface="Times New Roman" panose="02020603050405020304" pitchFamily="18" charset="0"/>
              </a:rPr>
              <a:t>Không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khạc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nhổ</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1" name="Cloud Callout 10"/>
          <p:cNvSpPr/>
          <p:nvPr/>
        </p:nvSpPr>
        <p:spPr>
          <a:xfrm>
            <a:off x="7334250" y="2005704"/>
            <a:ext cx="2705101" cy="1318521"/>
          </a:xfrm>
          <a:prstGeom prst="cloudCallout">
            <a:avLst>
              <a:gd name="adj1" fmla="val -83060"/>
              <a:gd name="adj2" fmla="val 79796"/>
            </a:avLst>
          </a:prstGeom>
          <a:solidFill>
            <a:schemeClr val="accent4">
              <a:lumMod val="60000"/>
              <a:lumOff val="40000"/>
            </a:schemeClr>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panose="02020603050405020304" pitchFamily="18" charset="0"/>
                <a:cs typeface="Times New Roman" panose="02020603050405020304" pitchFamily="18" charset="0"/>
              </a:rPr>
              <a:t>Đi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vệ</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sinh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đúng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nơi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quy</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định</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0" y="5385694"/>
            <a:ext cx="12125325" cy="127635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Giữ</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vệ</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luôn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đẹp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bị</a:t>
            </a:r>
            <a:r>
              <a:rPr lang="en-US" sz="2800" b="1" dirty="0" smtClean="0">
                <a:solidFill>
                  <a:srgbClr val="FF0000"/>
                </a:solidFill>
                <a:latin typeface="Times New Roman" panose="02020603050405020304" pitchFamily="18" charset="0"/>
                <a:cs typeface="Times New Roman" panose="02020603050405020304" pitchFamily="18" charset="0"/>
              </a:rPr>
              <a:t> ô </a:t>
            </a:r>
            <a:r>
              <a:rPr lang="en-US" sz="2800" b="1" dirty="0" err="1" smtClean="0">
                <a:solidFill>
                  <a:srgbClr val="FF0000"/>
                </a:solidFill>
                <a:latin typeface="Times New Roman" panose="02020603050405020304" pitchFamily="18" charset="0"/>
                <a:cs typeface="Times New Roman" panose="02020603050405020304" pitchFamily="18" charset="0"/>
              </a:rPr>
              <a:t>nhiễm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điểm</a:t>
            </a:r>
            <a:r>
              <a:rPr lang="en-US" sz="2800" b="1" dirty="0" smtClean="0">
                <a:solidFill>
                  <a:srgbClr val="FF0000"/>
                </a:solidFill>
                <a:latin typeface="Times New Roman" panose="02020603050405020304" pitchFamily="18" charset="0"/>
                <a:cs typeface="Times New Roman" panose="02020603050405020304" pitchFamily="18" charset="0"/>
              </a:rPr>
              <a:t> du </a:t>
            </a:r>
            <a:r>
              <a:rPr lang="en-US" sz="2800" b="1" dirty="0" err="1" smtClean="0">
                <a:solidFill>
                  <a:srgbClr val="FF0000"/>
                </a:solidFill>
                <a:latin typeface="Times New Roman" panose="02020603050405020304" pitchFamily="18" charset="0"/>
                <a:cs typeface="Times New Roman" panose="02020603050405020304" pitchFamily="18" charset="0"/>
              </a:rPr>
              <a:t>lịch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hấp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dẫn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015595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p:cNvSpPr/>
          <p:nvPr/>
        </p:nvSpPr>
        <p:spPr>
          <a:xfrm>
            <a:off x="2601884" y="1299788"/>
            <a:ext cx="5782020" cy="10557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4. </a:t>
            </a:r>
            <a:r>
              <a:rPr lang="en-US" sz="2000" b="1" dirty="0" err="1" smtClean="0">
                <a:latin typeface="Times New Roman" panose="02020603050405020304" pitchFamily="18" charset="0"/>
                <a:cs typeface="Times New Roman" panose="02020603050405020304" pitchFamily="18" charset="0"/>
              </a:rPr>
              <a:t>Vì</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sao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đọc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nội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Khỉ</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Nâu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lại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khoái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chí</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01883" y="2892829"/>
            <a:ext cx="5942041"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khỉ</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01884" y="3541838"/>
            <a:ext cx="798991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2601883" y="4391769"/>
            <a:ext cx="401799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Oval 7"/>
          <p:cNvSpPr/>
          <p:nvPr/>
        </p:nvSpPr>
        <p:spPr>
          <a:xfrm>
            <a:off x="2491970" y="4347310"/>
            <a:ext cx="524934" cy="4995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8996296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p:cNvSpPr/>
          <p:nvPr/>
        </p:nvSpPr>
        <p:spPr>
          <a:xfrm>
            <a:off x="1690687" y="552450"/>
            <a:ext cx="8810625" cy="4391025"/>
          </a:xfrm>
          <a:prstGeom prst="ellipse">
            <a:avLst/>
          </a:prstGeom>
          <a:solidFill>
            <a:schemeClr val="tx1"/>
          </a:solidFill>
          <a:ln w="28575">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u="sng" dirty="0" smtClean="0">
                <a:latin typeface="Times New Roman" panose="02020603050405020304" pitchFamily="18" charset="0"/>
                <a:cs typeface="Times New Roman" panose="02020603050405020304" pitchFamily="18" charset="0"/>
              </a:rPr>
              <a:t>DẶN DÒ:</a:t>
            </a:r>
          </a:p>
          <a:p>
            <a:pPr algn="ctr"/>
            <a:endParaRPr lang="en-US" sz="4000" b="1" i="1" u="sng" dirty="0" smtClean="0">
              <a:latin typeface="Times New Roman" panose="02020603050405020304" pitchFamily="18" charset="0"/>
              <a:cs typeface="Times New Roman" panose="02020603050405020304" pitchFamily="18" charset="0"/>
            </a:endParaRPr>
          </a:p>
          <a:p>
            <a:pPr marL="285750" indent="-285750" algn="ctr">
              <a:buFontTx/>
              <a:buChar char="-"/>
            </a:pP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a:t>
            </a:r>
          </a:p>
          <a:p>
            <a:pPr marL="285750" indent="-285750" algn="ctr">
              <a:buFontTx/>
              <a:buChar char="-"/>
            </a:pPr>
            <a:r>
              <a:rPr lang="en-US" sz="4000" dirty="0" err="1" smtClean="0">
                <a:latin typeface="Times New Roman" panose="02020603050405020304" pitchFamily="18" charset="0"/>
                <a:cs typeface="Times New Roman" panose="02020603050405020304" pitchFamily="18" charset="0"/>
              </a:rPr>
              <a:t>Chuẩn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khỉ</a:t>
            </a:r>
            <a:r>
              <a:rPr lang="en-US" sz="4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4583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TextBox 2"/>
          <p:cNvSpPr txBox="1"/>
          <p:nvPr/>
        </p:nvSpPr>
        <p:spPr>
          <a:xfrm>
            <a:off x="0" y="1255222"/>
            <a:ext cx="11247120" cy="2308324"/>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Con </a:t>
            </a:r>
            <a:r>
              <a:rPr lang="en-US" sz="4800" dirty="0" err="1" smtClean="0">
                <a:latin typeface="Times New Roman" panose="02020603050405020304" pitchFamily="18" charset="0"/>
                <a:cs typeface="Times New Roman" panose="02020603050405020304" pitchFamily="18" charset="0"/>
              </a:rPr>
              <a:t>gì</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nhảy</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nhót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leo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trèo</a:t>
            </a:r>
            <a:endParaRPr lang="en-US" sz="4800" dirty="0" smtClean="0">
              <a:latin typeface="Times New Roman" panose="02020603050405020304" pitchFamily="18" charset="0"/>
              <a:cs typeface="Times New Roman" panose="02020603050405020304" pitchFamily="18" charset="0"/>
            </a:endParaRPr>
          </a:p>
          <a:p>
            <a:pPr algn="ctr"/>
            <a:r>
              <a:rPr lang="en-US" sz="4800" dirty="0" err="1" smtClean="0">
                <a:latin typeface="Times New Roman" panose="02020603050405020304" pitchFamily="18" charset="0"/>
                <a:cs typeface="Times New Roman" panose="02020603050405020304" pitchFamily="18" charset="0"/>
              </a:rPr>
              <a:t>Mình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đầy</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lông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lá</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nhăn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nheo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làm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trò</a:t>
            </a:r>
            <a:endParaRPr lang="en-US" sz="4800" dirty="0" smtClean="0">
              <a:latin typeface="Times New Roman" panose="02020603050405020304" pitchFamily="18" charset="0"/>
              <a:cs typeface="Times New Roman" panose="02020603050405020304" pitchFamily="18" charset="0"/>
            </a:endParaRPr>
          </a:p>
          <a:p>
            <a:pPr algn="r"/>
            <a:r>
              <a:rPr lang="en-US" sz="4800" dirty="0" err="1" smtClean="0">
                <a:latin typeface="Times New Roman" panose="02020603050405020304" pitchFamily="18" charset="0"/>
                <a:cs typeface="Times New Roman" panose="02020603050405020304" pitchFamily="18" charset="0"/>
              </a:rPr>
              <a:t>Là</a:t>
            </a:r>
            <a:r>
              <a:rPr lang="en-US" sz="4800" dirty="0" smtClean="0">
                <a:latin typeface="Times New Roman" panose="02020603050405020304" pitchFamily="18" charset="0"/>
                <a:cs typeface="Times New Roman" panose="02020603050405020304" pitchFamily="18" charset="0"/>
              </a:rPr>
              <a:t> con </a:t>
            </a:r>
            <a:r>
              <a:rPr lang="en-US" sz="4800" dirty="0" err="1" smtClean="0">
                <a:latin typeface="Times New Roman" panose="02020603050405020304" pitchFamily="18" charset="0"/>
                <a:cs typeface="Times New Roman" panose="02020603050405020304" pitchFamily="18" charset="0"/>
              </a:rPr>
              <a:t>gì</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331" y="2927723"/>
            <a:ext cx="2622370" cy="3807928"/>
          </a:xfrm>
          <a:prstGeom prst="rect">
            <a:avLst/>
          </a:prstGeom>
        </p:spPr>
      </p:pic>
      <p:sp>
        <p:nvSpPr>
          <p:cNvPr id="4" name="TextBox 3"/>
          <p:cNvSpPr txBox="1"/>
          <p:nvPr/>
        </p:nvSpPr>
        <p:spPr>
          <a:xfrm>
            <a:off x="-1" y="2783541"/>
            <a:ext cx="10678225" cy="923330"/>
          </a:xfrm>
          <a:prstGeom prst="rect">
            <a:avLst/>
          </a:prstGeom>
          <a:noFill/>
        </p:spPr>
        <p:txBody>
          <a:bodyPr wrap="square" rtlCol="0">
            <a:spAutoFit/>
          </a:bodyPr>
          <a:lstStyle/>
          <a:p>
            <a:pPr algn="ctr"/>
            <a:r>
              <a:rPr lang="en-US" sz="5400" b="1" dirty="0" smtClean="0">
                <a:solidFill>
                  <a:srgbClr val="FFC000"/>
                </a:solidFill>
                <a:latin typeface="Times New Roman" panose="02020603050405020304" pitchFamily="18" charset="0"/>
                <a:cs typeface="Times New Roman" panose="02020603050405020304" pitchFamily="18" charset="0"/>
              </a:rPr>
              <a:t>Con </a:t>
            </a:r>
            <a:r>
              <a:rPr lang="en-US" sz="5400" b="1" dirty="0" err="1" smtClean="0">
                <a:solidFill>
                  <a:srgbClr val="FFC000"/>
                </a:solidFill>
                <a:latin typeface="Times New Roman" panose="02020603050405020304" pitchFamily="18" charset="0"/>
                <a:cs typeface="Times New Roman" panose="02020603050405020304" pitchFamily="18" charset="0"/>
              </a:rPr>
              <a:t>khỉ</a:t>
            </a:r>
            <a:endParaRPr lang="en-US" sz="5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384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9"/>
            <a:ext cx="12192000" cy="6864097"/>
          </a:xfrm>
          <a:prstGeom prst="rect">
            <a:avLst/>
          </a:prstGeom>
        </p:spPr>
      </p:pic>
    </p:spTree>
    <p:extLst>
      <p:ext uri="{BB962C8B-B14F-4D97-AF65-F5344CB8AC3E}">
        <p14:creationId xmlns:p14="http://schemas.microsoft.com/office/powerpoint/2010/main" val="287198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1100" y="1123950"/>
            <a:ext cx="9715500" cy="5734050"/>
          </a:xfrm>
          <a:prstGeom prst="rect">
            <a:avLst/>
          </a:prstGeom>
        </p:spPr>
      </p:pic>
      <p:sp>
        <p:nvSpPr>
          <p:cNvPr id="3" name="Rectangle 2"/>
          <p:cNvSpPr/>
          <p:nvPr/>
        </p:nvSpPr>
        <p:spPr>
          <a:xfrm>
            <a:off x="1847138" y="91470"/>
            <a:ext cx="8383424" cy="1032480"/>
          </a:xfrm>
          <a:prstGeom prst="rect">
            <a:avLst/>
          </a:prstGeom>
          <a:noFill/>
        </p:spPr>
        <p:txBody>
          <a:bodyPr wrap="none" lIns="91440" tIns="45720" rIns="91440" bIns="45720">
            <a:prstTxWarp prst="textChevron">
              <a:avLst/>
            </a:prstTxWarp>
            <a:spAutoFit/>
          </a:bodyPr>
          <a:lstStyle/>
          <a:p>
            <a:pPr algn="ctr"/>
            <a:r>
              <a:rPr lang="en-US" sz="9600" b="1" dirty="0" err="1"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Nội</a:t>
            </a:r>
            <a:r>
              <a:rPr lang="en-US" sz="9600" b="1" dirty="0"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9600" b="1" dirty="0" err="1"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quy</a:t>
            </a:r>
            <a:r>
              <a:rPr lang="en-US" sz="9600" b="1" dirty="0"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9600" b="1" dirty="0" err="1"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đảo</a:t>
            </a:r>
            <a:r>
              <a:rPr lang="en-US" sz="9600" b="1" dirty="0"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9600" b="1" dirty="0" err="1" smtClean="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khỉ</a:t>
            </a:r>
            <a:endParaRPr lang="en-US" sz="9600" b="1" cap="none" spc="0" dirty="0">
              <a:ln w="6600">
                <a:solidFill>
                  <a:schemeClr val="accent2"/>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903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194" name="Rectangle 46"/>
          <p:cNvSpPr>
            <a:spLocks noGrp="1" noChangeArrowheads="1"/>
          </p:cNvSpPr>
          <p:nvPr>
            <p:ph type="title"/>
          </p:nvPr>
        </p:nvSpPr>
        <p:spPr>
          <a:xfrm>
            <a:off x="1905000" y="228600"/>
            <a:ext cx="8382000" cy="1339850"/>
          </a:xfrm>
        </p:spPr>
        <p:txBody>
          <a:bodyPr>
            <a:normAutofit fontScale="90000"/>
          </a:bodyPr>
          <a:lstStyle/>
          <a:p>
            <a:pPr algn="l" eaLnBrk="1" hangingPunct="1"/>
            <a:r>
              <a:rPr lang="vi-VN" altLang="ja-JP" sz="360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3600" b="1">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Nội quy Đảo Khỉ</a:t>
            </a:r>
            <a:r>
              <a:rPr lang="en-US" altLang="ja-JP" sz="3600">
                <a:latin typeface="Times New Roman" panose="02020603050405020304" pitchFamily="18" charset="0"/>
                <a:ea typeface="MS PGothic" panose="020B0600070205080204" pitchFamily="34" charset="-128"/>
                <a:cs typeface="Times New Roman" panose="02020603050405020304" pitchFamily="18" charset="0"/>
              </a:rPr>
              <a:t/>
            </a:r>
            <a:br>
              <a:rPr lang="en-US" altLang="ja-JP" sz="3600">
                <a:latin typeface="Times New Roman" panose="02020603050405020304" pitchFamily="18" charset="0"/>
                <a:ea typeface="MS PGothic" panose="020B0600070205080204" pitchFamily="34" charset="-128"/>
                <a:cs typeface="Times New Roman" panose="02020603050405020304" pitchFamily="18" charset="0"/>
              </a:rPr>
            </a:br>
            <a:r>
              <a:rPr lang="en-US" altLang="ja-JP" sz="2400">
                <a:latin typeface="Times New Roman" panose="02020603050405020304" pitchFamily="18" charset="0"/>
                <a:ea typeface="MS PGothic" panose="020B0600070205080204" pitchFamily="34" charset="-128"/>
                <a:cs typeface="Times New Roman" panose="02020603050405020304" pitchFamily="18" charset="0"/>
              </a:rPr>
              <a:t>Sau một lần đi chơi xa,</a:t>
            </a:r>
            <a:r>
              <a:rPr lang="vi-VN" altLang="ja-JP" sz="240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Khỉ Nâu về quê nhà.Cảnh vật nhiều thay đổi.Thấy một tấm biển lớn ngay bến tàu,</a:t>
            </a:r>
            <a:r>
              <a:rPr lang="vi-VN" altLang="ja-JP" sz="240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Khỉ Nâu bèn theo khách du lịch đến xem.</a:t>
            </a:r>
            <a:r>
              <a:rPr lang="en-US" altLang="ja-JP" sz="1600">
                <a:latin typeface="Times New Roman" panose="02020603050405020304" pitchFamily="18" charset="0"/>
                <a:ea typeface="MS PGothic" panose="020B0600070205080204" pitchFamily="34" charset="-128"/>
                <a:cs typeface="Times New Roman" panose="02020603050405020304" pitchFamily="18" charset="0"/>
              </a:rPr>
              <a:t/>
            </a:r>
            <a:br>
              <a:rPr lang="en-US" altLang="ja-JP" sz="1600">
                <a:latin typeface="Times New Roman" panose="02020603050405020304" pitchFamily="18" charset="0"/>
                <a:ea typeface="MS PGothic" panose="020B0600070205080204" pitchFamily="34" charset="-128"/>
                <a:cs typeface="Times New Roman" panose="02020603050405020304" pitchFamily="18" charset="0"/>
              </a:rPr>
            </a:br>
            <a:endParaRPr lang="en-US" altLang="en-US" sz="1400">
              <a:latin typeface="Times New Roman" panose="02020603050405020304" pitchFamily="18" charset="0"/>
              <a:ea typeface="MS PGothic" panose="020B0600070205080204" pitchFamily="34" charset="-128"/>
              <a:cs typeface="Times New Roman" panose="02020603050405020304" pitchFamily="18" charset="0"/>
            </a:endParaRPr>
          </a:p>
        </p:txBody>
      </p:sp>
      <p:graphicFrame>
        <p:nvGraphicFramePr>
          <p:cNvPr id="16429" name="Group 45"/>
          <p:cNvGraphicFramePr>
            <a:graphicFrameLocks noGrp="1"/>
          </p:cNvGraphicFramePr>
          <p:nvPr>
            <p:ph type="body" idx="1"/>
          </p:nvPr>
        </p:nvGraphicFramePr>
        <p:xfrm>
          <a:off x="1981200" y="1676400"/>
          <a:ext cx="8229600" cy="4376738"/>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437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altLang="ja-JP" sz="2400" b="0"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rPr>
                        <a:t>                                       </a:t>
                      </a:r>
                      <a:r>
                        <a:rPr kumimoji="0" lang="en-US" altLang="ja-JP" sz="2400" b="1" i="0" u="none" strike="noStrike" cap="none" normalizeH="0" baseline="0" dirty="0" err="1" smtClean="0">
                          <a:ln>
                            <a:noFill/>
                          </a:ln>
                          <a:solidFill>
                            <a:srgbClr val="FF3300"/>
                          </a:solidFill>
                          <a:effectLst/>
                          <a:latin typeface="Times New Roman" pitchFamily="18" charset="0"/>
                          <a:ea typeface="MS PGothic" pitchFamily="34" charset="-128"/>
                          <a:cs typeface="Times New Roman" pitchFamily="18" charset="0"/>
                        </a:rPr>
                        <a:t>Nội</a:t>
                      </a:r>
                      <a:r>
                        <a:rPr kumimoji="0" lang="en-US" altLang="ja-JP" sz="2400" b="1"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rPr>
                        <a:t> </a:t>
                      </a:r>
                      <a:r>
                        <a:rPr kumimoji="0" lang="en-US" altLang="ja-JP" sz="2400" b="1" i="0" u="none" strike="noStrike" cap="none" normalizeH="0" baseline="0" dirty="0" err="1" smtClean="0">
                          <a:ln>
                            <a:noFill/>
                          </a:ln>
                          <a:solidFill>
                            <a:srgbClr val="FF3300"/>
                          </a:solidFill>
                          <a:effectLst/>
                          <a:latin typeface="Times New Roman" pitchFamily="18" charset="0"/>
                          <a:ea typeface="MS PGothic" pitchFamily="34" charset="-128"/>
                          <a:cs typeface="Times New Roman" pitchFamily="18" charset="0"/>
                        </a:rPr>
                        <a:t>quy</a:t>
                      </a:r>
                      <a:r>
                        <a:rPr kumimoji="0" lang="en-US" altLang="ja-JP" sz="2400" b="1"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rPr>
                        <a:t> </a:t>
                      </a:r>
                      <a:r>
                        <a:rPr kumimoji="0" lang="en-US" altLang="ja-JP" sz="2400" b="1" i="0" u="none" strike="noStrike" cap="none" normalizeH="0" baseline="0" dirty="0" err="1" smtClean="0">
                          <a:ln>
                            <a:noFill/>
                          </a:ln>
                          <a:solidFill>
                            <a:srgbClr val="FF3300"/>
                          </a:solidFill>
                          <a:effectLst/>
                          <a:latin typeface="Times New Roman" pitchFamily="18" charset="0"/>
                          <a:ea typeface="MS PGothic" pitchFamily="34" charset="-128"/>
                          <a:cs typeface="Times New Roman" pitchFamily="18" charset="0"/>
                        </a:rPr>
                        <a:t>Đảo</a:t>
                      </a:r>
                      <a:r>
                        <a:rPr kumimoji="0" lang="en-US" altLang="ja-JP" sz="2400" b="1"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rPr>
                        <a:t> </a:t>
                      </a:r>
                      <a:r>
                        <a:rPr kumimoji="0" lang="en-US" altLang="ja-JP" sz="2400" b="1" i="0" u="none" strike="noStrike" cap="none" normalizeH="0" baseline="0" dirty="0" err="1" smtClean="0">
                          <a:ln>
                            <a:noFill/>
                          </a:ln>
                          <a:solidFill>
                            <a:srgbClr val="FF3300"/>
                          </a:solidFill>
                          <a:effectLst/>
                          <a:latin typeface="Times New Roman" pitchFamily="18" charset="0"/>
                          <a:ea typeface="MS PGothic" pitchFamily="34" charset="-128"/>
                          <a:cs typeface="Times New Roman" pitchFamily="18" charset="0"/>
                        </a:rPr>
                        <a:t>Khỉ</a:t>
                      </a:r>
                      <a:endParaRPr kumimoji="0" lang="vi-VN" altLang="ja-JP" sz="2400" b="1"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Đảo</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Khỉ</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là</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khu</a:t>
                      </a:r>
                      <a:r>
                        <a:rPr kumimoji="0" lang="vi-VN"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vực</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bảo</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tồn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loài</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khỉ</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Khách</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đến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tham</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quan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Đảo</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Khỉ</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cần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thực</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hiện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những</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điều</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quy</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định</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dưới</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đây</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rPr>
                        <a:t>1.</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Mua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vé</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tham</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quan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trước</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khi</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lên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đảo</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rPr>
                        <a:t>2</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.Không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trêu</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vi-VN"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ch</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ọc</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thú</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nuôi</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trong</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chuồng</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rPr>
                        <a:t>3</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.Không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cho</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thú</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ăn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các</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loại</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thức</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ăn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lạ</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rgbClr val="FF3300"/>
                          </a:solidFill>
                          <a:effectLst/>
                          <a:latin typeface="Times New Roman" pitchFamily="18" charset="0"/>
                          <a:ea typeface="MS PGothic" pitchFamily="34" charset="-128"/>
                          <a:cs typeface="Times New Roman" pitchFamily="18" charset="0"/>
                        </a:rPr>
                        <a:t>4.</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Giữ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gìn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vệ</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sinh</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chung</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trên</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24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đảo</a:t>
                      </a:r>
                      <a:r>
                        <a:rPr kumimoji="0" lang="en-US" altLang="ja-JP" sz="2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ja-JP" sz="18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18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Ngày</a:t>
                      </a:r>
                      <a:r>
                        <a:rPr kumimoji="0" lang="en-US" altLang="ja-JP" sz="18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15  </a:t>
                      </a:r>
                      <a:r>
                        <a:rPr kumimoji="0" lang="en-US" altLang="ja-JP" sz="18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tháng</a:t>
                      </a:r>
                      <a:r>
                        <a:rPr kumimoji="0" lang="en-US" altLang="ja-JP" sz="18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1  </a:t>
                      </a:r>
                      <a:r>
                        <a:rPr kumimoji="0" lang="en-US" altLang="ja-JP" sz="1800" b="0" i="0" u="none" strike="noStrike" cap="none" normalizeH="0" baseline="0" dirty="0" err="1" smtClean="0">
                          <a:ln>
                            <a:noFill/>
                          </a:ln>
                          <a:solidFill>
                            <a:schemeClr val="tx1"/>
                          </a:solidFill>
                          <a:effectLst/>
                          <a:latin typeface="Times New Roman" pitchFamily="18" charset="0"/>
                          <a:ea typeface="MS PGothic" pitchFamily="34" charset="-128"/>
                          <a:cs typeface="Times New Roman" pitchFamily="18" charset="0"/>
                        </a:rPr>
                        <a:t>năm</a:t>
                      </a:r>
                      <a:r>
                        <a:rPr kumimoji="0" lang="en-US" altLang="ja-JP" sz="18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vi-VN" altLang="ja-JP" sz="1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1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r>
                        <a:rPr kumimoji="0" lang="en-US" altLang="ja-JP" sz="18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BAN QUẢN LÝ ĐIỂM DU LỊCH ĐẢO KHỈ</a:t>
                      </a:r>
                      <a:r>
                        <a:rPr kumimoji="0" lang="en-US" altLang="ja-JP" sz="2400" b="1"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CA2"/>
                    </a:solidFill>
                  </a:tcPr>
                </a:tc>
                <a:extLst>
                  <a:ext uri="{0D108BD9-81ED-4DB2-BD59-A6C34878D82A}">
                    <a16:rowId xmlns:a16="http://schemas.microsoft.com/office/drawing/2014/main" xmlns="" val="10000"/>
                  </a:ext>
                </a:extLst>
              </a:tr>
            </a:tbl>
          </a:graphicData>
        </a:graphic>
      </p:graphicFrame>
      <p:sp>
        <p:nvSpPr>
          <p:cNvPr id="8201" name="TextBox 1"/>
          <p:cNvSpPr txBox="1">
            <a:spLocks noChangeArrowheads="1"/>
          </p:cNvSpPr>
          <p:nvPr/>
        </p:nvSpPr>
        <p:spPr bwMode="auto">
          <a:xfrm>
            <a:off x="1930400" y="6096001"/>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600">
                <a:solidFill>
                  <a:schemeClr val="tx1"/>
                </a:solidFill>
                <a:latin typeface="VNI-Times" pitchFamily="2" charset="0"/>
              </a:defRPr>
            </a:lvl1pPr>
            <a:lvl2pPr marL="742950" indent="-285750" eaLnBrk="0" hangingPunct="0">
              <a:defRPr sz="6600">
                <a:solidFill>
                  <a:schemeClr val="tx1"/>
                </a:solidFill>
                <a:latin typeface="VNI-Times" pitchFamily="2" charset="0"/>
              </a:defRPr>
            </a:lvl2pPr>
            <a:lvl3pPr marL="1143000" indent="-228600" eaLnBrk="0" hangingPunct="0">
              <a:defRPr sz="6600">
                <a:solidFill>
                  <a:schemeClr val="tx1"/>
                </a:solidFill>
                <a:latin typeface="VNI-Times" pitchFamily="2" charset="0"/>
              </a:defRPr>
            </a:lvl3pPr>
            <a:lvl4pPr marL="1600200" indent="-228600" eaLnBrk="0" hangingPunct="0">
              <a:defRPr sz="6600">
                <a:solidFill>
                  <a:schemeClr val="tx1"/>
                </a:solidFill>
                <a:latin typeface="VNI-Times" pitchFamily="2" charset="0"/>
              </a:defRPr>
            </a:lvl4pPr>
            <a:lvl5pPr marL="2057400" indent="-228600" eaLnBrk="0" hangingPunct="0">
              <a:defRPr sz="6600">
                <a:solidFill>
                  <a:schemeClr val="tx1"/>
                </a:solidFill>
                <a:latin typeface="VNI-Times" pitchFamily="2" charset="0"/>
              </a:defRPr>
            </a:lvl5pPr>
            <a:lvl6pPr marL="2514600" indent="-228600" eaLnBrk="0" fontAlgn="base" hangingPunct="0">
              <a:spcBef>
                <a:spcPct val="0"/>
              </a:spcBef>
              <a:spcAft>
                <a:spcPct val="0"/>
              </a:spcAft>
              <a:defRPr sz="6600">
                <a:solidFill>
                  <a:schemeClr val="tx1"/>
                </a:solidFill>
                <a:latin typeface="VNI-Times" pitchFamily="2" charset="0"/>
              </a:defRPr>
            </a:lvl6pPr>
            <a:lvl7pPr marL="2971800" indent="-228600" eaLnBrk="0" fontAlgn="base" hangingPunct="0">
              <a:spcBef>
                <a:spcPct val="0"/>
              </a:spcBef>
              <a:spcAft>
                <a:spcPct val="0"/>
              </a:spcAft>
              <a:defRPr sz="6600">
                <a:solidFill>
                  <a:schemeClr val="tx1"/>
                </a:solidFill>
                <a:latin typeface="VNI-Times" pitchFamily="2" charset="0"/>
              </a:defRPr>
            </a:lvl7pPr>
            <a:lvl8pPr marL="3429000" indent="-228600" eaLnBrk="0" fontAlgn="base" hangingPunct="0">
              <a:spcBef>
                <a:spcPct val="0"/>
              </a:spcBef>
              <a:spcAft>
                <a:spcPct val="0"/>
              </a:spcAft>
              <a:defRPr sz="6600">
                <a:solidFill>
                  <a:schemeClr val="tx1"/>
                </a:solidFill>
                <a:latin typeface="VNI-Times" pitchFamily="2" charset="0"/>
              </a:defRPr>
            </a:lvl8pPr>
            <a:lvl9pPr marL="3886200" indent="-228600" eaLnBrk="0" fontAlgn="base" hangingPunct="0">
              <a:spcBef>
                <a:spcPct val="0"/>
              </a:spcBef>
              <a:spcAft>
                <a:spcPct val="0"/>
              </a:spcAft>
              <a:defRPr sz="6600">
                <a:solidFill>
                  <a:schemeClr val="tx1"/>
                </a:solidFill>
                <a:latin typeface="VNI-Times" pitchFamily="2" charset="0"/>
              </a:defRPr>
            </a:lvl9pPr>
          </a:lstStyle>
          <a:p>
            <a:pPr eaLnBrk="1" hangingPunct="1"/>
            <a:r>
              <a:rPr lang="vi-VN" altLang="en-US" sz="2400">
                <a:latin typeface="Times New Roman" panose="02020603050405020304" pitchFamily="18" charset="0"/>
                <a:cs typeface="Times New Roman" panose="02020603050405020304" pitchFamily="18" charset="0"/>
              </a:rPr>
              <a:t>Đọc xong, Khỉ Nâu cười khành khạch tỏ vẻ khoái chí.</a:t>
            </a:r>
            <a:endParaRPr lang="en-US" altLang="en-US" sz="2400">
              <a:latin typeface="Times New Roman" panose="02020603050405020304" pitchFamily="18" charset="0"/>
              <a:cs typeface="Times New Roman" panose="02020603050405020304" pitchFamily="18" charset="0"/>
            </a:endParaRPr>
          </a:p>
        </p:txBody>
      </p:sp>
      <p:sp>
        <p:nvSpPr>
          <p:cNvPr id="8202" name="TextBox 2"/>
          <p:cNvSpPr txBox="1">
            <a:spLocks noChangeArrowheads="1"/>
          </p:cNvSpPr>
          <p:nvPr/>
        </p:nvSpPr>
        <p:spPr bwMode="auto">
          <a:xfrm>
            <a:off x="8763000" y="6516689"/>
            <a:ext cx="2057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600">
                <a:solidFill>
                  <a:schemeClr val="tx1"/>
                </a:solidFill>
                <a:latin typeface="VNI-Times" pitchFamily="2" charset="0"/>
              </a:defRPr>
            </a:lvl1pPr>
            <a:lvl2pPr marL="742950" indent="-285750" eaLnBrk="0" hangingPunct="0">
              <a:defRPr sz="6600">
                <a:solidFill>
                  <a:schemeClr val="tx1"/>
                </a:solidFill>
                <a:latin typeface="VNI-Times" pitchFamily="2" charset="0"/>
              </a:defRPr>
            </a:lvl2pPr>
            <a:lvl3pPr marL="1143000" indent="-228600" eaLnBrk="0" hangingPunct="0">
              <a:defRPr sz="6600">
                <a:solidFill>
                  <a:schemeClr val="tx1"/>
                </a:solidFill>
                <a:latin typeface="VNI-Times" pitchFamily="2" charset="0"/>
              </a:defRPr>
            </a:lvl3pPr>
            <a:lvl4pPr marL="1600200" indent="-228600" eaLnBrk="0" hangingPunct="0">
              <a:defRPr sz="6600">
                <a:solidFill>
                  <a:schemeClr val="tx1"/>
                </a:solidFill>
                <a:latin typeface="VNI-Times" pitchFamily="2" charset="0"/>
              </a:defRPr>
            </a:lvl4pPr>
            <a:lvl5pPr marL="2057400" indent="-228600" eaLnBrk="0" hangingPunct="0">
              <a:defRPr sz="6600">
                <a:solidFill>
                  <a:schemeClr val="tx1"/>
                </a:solidFill>
                <a:latin typeface="VNI-Times" pitchFamily="2" charset="0"/>
              </a:defRPr>
            </a:lvl5pPr>
            <a:lvl6pPr marL="2514600" indent="-228600" eaLnBrk="0" fontAlgn="base" hangingPunct="0">
              <a:spcBef>
                <a:spcPct val="0"/>
              </a:spcBef>
              <a:spcAft>
                <a:spcPct val="0"/>
              </a:spcAft>
              <a:defRPr sz="6600">
                <a:solidFill>
                  <a:schemeClr val="tx1"/>
                </a:solidFill>
                <a:latin typeface="VNI-Times" pitchFamily="2" charset="0"/>
              </a:defRPr>
            </a:lvl6pPr>
            <a:lvl7pPr marL="2971800" indent="-228600" eaLnBrk="0" fontAlgn="base" hangingPunct="0">
              <a:spcBef>
                <a:spcPct val="0"/>
              </a:spcBef>
              <a:spcAft>
                <a:spcPct val="0"/>
              </a:spcAft>
              <a:defRPr sz="6600">
                <a:solidFill>
                  <a:schemeClr val="tx1"/>
                </a:solidFill>
                <a:latin typeface="VNI-Times" pitchFamily="2" charset="0"/>
              </a:defRPr>
            </a:lvl7pPr>
            <a:lvl8pPr marL="3429000" indent="-228600" eaLnBrk="0" fontAlgn="base" hangingPunct="0">
              <a:spcBef>
                <a:spcPct val="0"/>
              </a:spcBef>
              <a:spcAft>
                <a:spcPct val="0"/>
              </a:spcAft>
              <a:defRPr sz="6600">
                <a:solidFill>
                  <a:schemeClr val="tx1"/>
                </a:solidFill>
                <a:latin typeface="VNI-Times" pitchFamily="2" charset="0"/>
              </a:defRPr>
            </a:lvl8pPr>
            <a:lvl9pPr marL="3886200" indent="-228600" eaLnBrk="0" fontAlgn="base" hangingPunct="0">
              <a:spcBef>
                <a:spcPct val="0"/>
              </a:spcBef>
              <a:spcAft>
                <a:spcPct val="0"/>
              </a:spcAft>
              <a:defRPr sz="6600">
                <a:solidFill>
                  <a:schemeClr val="tx1"/>
                </a:solidFill>
                <a:latin typeface="VNI-Times" pitchFamily="2" charset="0"/>
              </a:defRPr>
            </a:lvl9pPr>
          </a:lstStyle>
          <a:p>
            <a:pPr eaLnBrk="1" hangingPunct="1"/>
            <a:r>
              <a:rPr lang="vi-VN" altLang="en-US" sz="1400" b="1">
                <a:latin typeface="Times New Roman" panose="02020603050405020304" pitchFamily="18" charset="0"/>
                <a:cs typeface="Times New Roman" panose="02020603050405020304" pitchFamily="18" charset="0"/>
              </a:rPr>
              <a:t>NGUYỄN TRUNG</a:t>
            </a:r>
            <a:endParaRPr lang="en-US" altLang="en-US" sz="1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21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340822"/>
            <a:ext cx="4015047" cy="461665"/>
          </a:xfrm>
          <a:prstGeom prst="rect">
            <a:avLst/>
          </a:prstGeom>
          <a:noFill/>
        </p:spPr>
        <p:txBody>
          <a:bodyPr wrap="square" rtlCol="0">
            <a:spAutoFit/>
          </a:bodyPr>
          <a:lstStyle/>
          <a:p>
            <a:pPr marL="342900" indent="-342900">
              <a:buFont typeface="+mj-lt"/>
              <a:buAutoNum type="arabicPeriod"/>
            </a:pPr>
            <a:r>
              <a:rPr lang="en-US" sz="2400" b="1" u="sng" dirty="0" err="1" smtClean="0">
                <a:latin typeface="Times New Roman" panose="02020603050405020304" pitchFamily="18" charset="0"/>
                <a:cs typeface="Times New Roman" panose="02020603050405020304" pitchFamily="18" charset="0"/>
              </a:rPr>
              <a:t>Luyện</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đọc</a:t>
            </a:r>
            <a:r>
              <a:rPr lang="en-US" sz="2400" b="1" u="sng" dirty="0" smtClean="0">
                <a:latin typeface="Times New Roman" panose="02020603050405020304" pitchFamily="18" charset="0"/>
                <a:cs typeface="Times New Roman" panose="02020603050405020304" pitchFamily="18" charset="0"/>
              </a:rPr>
              <a:t>: </a:t>
            </a:r>
            <a:endParaRPr lang="en-US" sz="2400" b="1" u="sng"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20240" y="1030779"/>
            <a:ext cx="10271760" cy="461665"/>
          </a:xfrm>
          <a:prstGeom prst="rect">
            <a:avLst/>
          </a:prstGeom>
          <a:noFill/>
        </p:spPr>
        <p:txBody>
          <a:bodyPr wrap="square" rtlCol="0">
            <a:spAutoFit/>
          </a:bodyPr>
          <a:lstStyle/>
          <a:p>
            <a:r>
              <a:rPr lang="en-US" sz="2400" dirty="0" err="1" smtClean="0">
                <a:solidFill>
                  <a:schemeClr val="accent5">
                    <a:lumMod val="75000"/>
                  </a:schemeClr>
                </a:solidFill>
                <a:latin typeface="Times New Roman" panose="02020603050405020304" pitchFamily="18" charset="0"/>
                <a:cs typeface="Times New Roman" panose="02020603050405020304" pitchFamily="18" charset="0"/>
              </a:rPr>
              <a:t>Từ</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5">
                    <a:lumMod val="75000"/>
                  </a:schemeClr>
                </a:solidFill>
                <a:latin typeface="Times New Roman" panose="02020603050405020304" pitchFamily="18" charset="0"/>
                <a:cs typeface="Times New Roman" panose="02020603050405020304" pitchFamily="18" charset="0"/>
              </a:rPr>
              <a:t>khó</a:t>
            </a:r>
            <a:r>
              <a:rPr lang="en-US" sz="2400" dirty="0" smtClean="0">
                <a:solidFill>
                  <a:schemeClr val="accent5">
                    <a:lumMod val="75000"/>
                  </a:schemeClr>
                </a:solidFill>
                <a:latin typeface="Times New Roman" panose="02020603050405020304" pitchFamily="18" charset="0"/>
                <a:cs typeface="Times New Roman" panose="02020603050405020304" pitchFamily="18" charset="0"/>
              </a:rPr>
              <a:t>: </a:t>
            </a: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37163" y="1970547"/>
            <a:ext cx="231111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khạch</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927465" y="2477160"/>
            <a:ext cx="1687483"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a:t>
            </a:r>
            <a:r>
              <a:rPr lang="en-US" sz="2800" dirty="0" err="1" smtClean="0">
                <a:latin typeface="Times New Roman" panose="02020603050405020304" pitchFamily="18" charset="0"/>
                <a:cs typeface="Times New Roman" panose="02020603050405020304" pitchFamily="18" charset="0"/>
              </a:rPr>
              <a:t>hoái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937163" y="2985176"/>
            <a:ext cx="1687483"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a:t>
            </a:r>
            <a:r>
              <a:rPr lang="en-US" sz="2800" dirty="0" err="1" smtClean="0">
                <a:latin typeface="Times New Roman" panose="02020603050405020304" pitchFamily="18" charset="0"/>
                <a:cs typeface="Times New Roman" panose="02020603050405020304" pitchFamily="18" charset="0"/>
              </a:rPr>
              <a:t>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937163" y="3490386"/>
            <a:ext cx="168748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u </a:t>
            </a:r>
            <a:r>
              <a:rPr lang="en-US" sz="2800" dirty="0" err="1" smtClean="0">
                <a:latin typeface="Times New Roman" panose="02020603050405020304" pitchFamily="18" charset="0"/>
                <a:cs typeface="Times New Roman" panose="02020603050405020304" pitchFamily="18" charset="0"/>
              </a:rPr>
              <a:t>lịch</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937163" y="3999805"/>
            <a:ext cx="1687483"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l</a:t>
            </a:r>
            <a:r>
              <a:rPr lang="en-US" sz="2800" dirty="0" err="1" smtClean="0">
                <a:latin typeface="Times New Roman" panose="02020603050405020304" pitchFamily="18" charset="0"/>
                <a:cs typeface="Times New Roman" panose="02020603050405020304" pitchFamily="18" charset="0"/>
              </a:rPr>
              <a: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đảo</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927462" y="1461128"/>
            <a:ext cx="1687483"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937163" y="4503612"/>
            <a:ext cx="1687483"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rêu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chọc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0270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4"/>
            <a:ext cx="12192000" cy="6863043"/>
          </a:xfrm>
          <a:prstGeom prst="rect">
            <a:avLst/>
          </a:prstGeom>
        </p:spPr>
      </p:pic>
      <p:sp>
        <p:nvSpPr>
          <p:cNvPr id="3" name="Rectangle 2"/>
          <p:cNvSpPr/>
          <p:nvPr/>
        </p:nvSpPr>
        <p:spPr>
          <a:xfrm>
            <a:off x="4438996" y="6025861"/>
            <a:ext cx="3067397" cy="7232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latin typeface="Times New Roman" panose="02020603050405020304" pitchFamily="18" charset="0"/>
                <a:cs typeface="Times New Roman" panose="02020603050405020304" pitchFamily="18" charset="0"/>
              </a:rPr>
              <a:t>Du </a:t>
            </a:r>
            <a:r>
              <a:rPr lang="en-US" sz="4000" b="1" dirty="0" err="1" smtClean="0">
                <a:solidFill>
                  <a:srgbClr val="002060"/>
                </a:solidFill>
                <a:latin typeface="Times New Roman" panose="02020603050405020304" pitchFamily="18" charset="0"/>
                <a:cs typeface="Times New Roman" panose="02020603050405020304" pitchFamily="18" charset="0"/>
              </a:rPr>
              <a:t>lịch</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4504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62108"/>
          </a:xfrm>
          <a:prstGeom prst="rect">
            <a:avLst/>
          </a:prstGeom>
        </p:spPr>
      </p:pic>
      <p:sp>
        <p:nvSpPr>
          <p:cNvPr id="3" name="Rectangle 2"/>
          <p:cNvSpPr/>
          <p:nvPr/>
        </p:nvSpPr>
        <p:spPr>
          <a:xfrm>
            <a:off x="4562301" y="215611"/>
            <a:ext cx="3067397" cy="7232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anose="02020603050405020304" pitchFamily="18" charset="0"/>
                <a:cs typeface="Times New Roman" panose="02020603050405020304" pitchFamily="18" charset="0"/>
              </a:rPr>
              <a:t>Nội</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quy</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848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1"/>
            <a:ext cx="12192000" cy="6863531"/>
          </a:xfrm>
          <a:prstGeom prst="rect">
            <a:avLst/>
          </a:prstGeom>
        </p:spPr>
      </p:pic>
      <p:sp>
        <p:nvSpPr>
          <p:cNvPr id="3" name="Rectangle 2"/>
          <p:cNvSpPr/>
          <p:nvPr/>
        </p:nvSpPr>
        <p:spPr>
          <a:xfrm>
            <a:off x="4438996" y="5902036"/>
            <a:ext cx="3067397" cy="7232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anose="02020603050405020304" pitchFamily="18" charset="0"/>
                <a:cs typeface="Times New Roman" panose="02020603050405020304" pitchFamily="18" charset="0"/>
              </a:rPr>
              <a:t>Bảo</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tồn</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3027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Rectangle 2"/>
          <p:cNvSpPr/>
          <p:nvPr/>
        </p:nvSpPr>
        <p:spPr>
          <a:xfrm>
            <a:off x="4438996" y="5902036"/>
            <a:ext cx="3067397" cy="72320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anose="02020603050405020304" pitchFamily="18" charset="0"/>
                <a:cs typeface="Times New Roman" panose="02020603050405020304" pitchFamily="18" charset="0"/>
              </a:rPr>
              <a:t>Tham</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quan</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0049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541</Words>
  <Application>Microsoft Office PowerPoint</Application>
  <PresentationFormat>Widescreen</PresentationFormat>
  <Paragraphs>79</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PGothic</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                    Nội quy Đảo Khỉ Sau một lần đi chơi xa, Khỉ Nâu về quê nhà.Cảnh vật nhiều thay đổi.Thấy một tấm biển lớn ngay bến tàu, Khỉ Nâu bèn theo khách du lịch đến xem.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Nga</dc:creator>
  <cp:lastModifiedBy>Loan</cp:lastModifiedBy>
  <cp:revision>13</cp:revision>
  <dcterms:created xsi:type="dcterms:W3CDTF">2021-02-18T02:44:23Z</dcterms:created>
  <dcterms:modified xsi:type="dcterms:W3CDTF">2021-02-19T15:11:25Z</dcterms:modified>
</cp:coreProperties>
</file>